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2412B-4A1D-4AF7-8365-C6DF50824A3D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8A791-024A-4BE9-90EF-C9FE10CBC6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676400"/>
          </a:xfrm>
        </p:spPr>
        <p:txBody>
          <a:bodyPr>
            <a:noAutofit/>
          </a:bodyPr>
          <a:lstStyle/>
          <a:p>
            <a:r>
              <a:rPr lang="en-US" sz="5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Momungan</a:t>
            </a:r>
            <a:r>
              <a:rPr lang="en-US" sz="5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Elementary School</a:t>
            </a:r>
            <a:endParaRPr lang="en-US" sz="5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849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Ms. </a:t>
            </a:r>
            <a:r>
              <a:rPr lang="en-US" sz="3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Mackno</a:t>
            </a:r>
            <a:endParaRPr lang="en-US" sz="36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Grade 5, room 2</a:t>
            </a:r>
          </a:p>
          <a:p>
            <a:pPr algn="ctr"/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June 2011 to March 2012</a:t>
            </a:r>
          </a:p>
          <a:p>
            <a:pPr algn="ctr"/>
            <a:endParaRPr lang="en-US" sz="3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6002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Mathematics</a:t>
            </a:r>
            <a:endParaRPr lang="en-US" sz="7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8495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Addition</a:t>
            </a:r>
          </a:p>
          <a:p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Subtraction</a:t>
            </a:r>
          </a:p>
          <a:p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Multiplication</a:t>
            </a:r>
          </a:p>
          <a:p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Division</a:t>
            </a:r>
            <a:endParaRPr lang="en-US" sz="4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286000"/>
            <a:ext cx="1905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22860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3581400"/>
            <a:ext cx="3810000" cy="188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9050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Science</a:t>
            </a:r>
            <a:endParaRPr lang="en-US" sz="9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8495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Parts of the plants</a:t>
            </a:r>
          </a:p>
          <a:p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Ecosystem</a:t>
            </a:r>
          </a:p>
          <a:p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Solar System</a:t>
            </a:r>
          </a:p>
          <a:p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Food Chain</a:t>
            </a:r>
          </a:p>
          <a:p>
            <a:pPr algn="ctr"/>
            <a:endParaRPr lang="en-US" sz="4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362200"/>
            <a:ext cx="274732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6002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English</a:t>
            </a:r>
            <a:endParaRPr lang="en-US" sz="9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849563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Grammar</a:t>
            </a:r>
          </a:p>
          <a:p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Parts of the Speech</a:t>
            </a:r>
          </a:p>
          <a:p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Poem</a:t>
            </a:r>
          </a:p>
          <a:p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Short stories</a:t>
            </a:r>
          </a:p>
          <a:p>
            <a:endParaRPr lang="en-US" sz="4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Autofit/>
          </a:bodyPr>
          <a:lstStyle/>
          <a:p>
            <a:pPr lvl="1" algn="just">
              <a:buNone/>
            </a:pPr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This presentations contains the lessons that will be tackled in the next discussions</a:t>
            </a:r>
            <a:endParaRPr lang="en-US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53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Momungan Elementary School</vt:lpstr>
      <vt:lpstr>Mathematics</vt:lpstr>
      <vt:lpstr>Science</vt:lpstr>
      <vt:lpstr>English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Momungan Elementary School</dc:title>
  <dc:creator>WL14</dc:creator>
  <cp:lastModifiedBy>WL14</cp:lastModifiedBy>
  <cp:revision>7</cp:revision>
  <dcterms:created xsi:type="dcterms:W3CDTF">2011-10-08T05:46:50Z</dcterms:created>
  <dcterms:modified xsi:type="dcterms:W3CDTF">2011-10-08T06:17:08Z</dcterms:modified>
</cp:coreProperties>
</file>